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1273" r:id="rId194"/>
    <p:sldId id="851" r:id="rId195"/>
    <p:sldId id="331" r:id="rId196"/>
    <p:sldId id="1205" r:id="rId197"/>
    <p:sldId id="914" r:id="rId198"/>
    <p:sldId id="852" r:id="rId199"/>
    <p:sldId id="1245" r:id="rId200"/>
    <p:sldId id="1156" r:id="rId201"/>
    <p:sldId id="1465" r:id="rId202"/>
    <p:sldId id="1466" r:id="rId203"/>
    <p:sldId id="1394" r:id="rId204"/>
    <p:sldId id="1395" r:id="rId205"/>
    <p:sldId id="1401" r:id="rId206"/>
    <p:sldId id="1402" r:id="rId207"/>
    <p:sldId id="1244" r:id="rId208"/>
    <p:sldId id="1285" r:id="rId209"/>
    <p:sldId id="1159" r:id="rId210"/>
    <p:sldId id="686" r:id="rId211"/>
    <p:sldId id="1207" r:id="rId212"/>
    <p:sldId id="1356" r:id="rId213"/>
    <p:sldId id="1357" r:id="rId214"/>
    <p:sldId id="302" r:id="rId215"/>
    <p:sldId id="1421" r:id="rId216"/>
    <p:sldId id="1130" r:id="rId217"/>
    <p:sldId id="1203" r:id="rId218"/>
    <p:sldId id="1263" r:id="rId219"/>
    <p:sldId id="1265" r:id="rId220"/>
    <p:sldId id="305" r:id="rId221"/>
    <p:sldId id="1266" r:id="rId222"/>
    <p:sldId id="306" r:id="rId223"/>
    <p:sldId id="308" r:id="rId224"/>
    <p:sldId id="1131" r:id="rId225"/>
    <p:sldId id="1267" r:id="rId226"/>
    <p:sldId id="1132" r:id="rId227"/>
    <p:sldId id="1268" r:id="rId228"/>
    <p:sldId id="1133" r:id="rId229"/>
    <p:sldId id="313" r:id="rId230"/>
    <p:sldId id="1204" r:id="rId231"/>
    <p:sldId id="1134" r:id="rId232"/>
    <p:sldId id="1242" r:id="rId233"/>
    <p:sldId id="1289" r:id="rId234"/>
    <p:sldId id="1135" r:id="rId235"/>
    <p:sldId id="1136" r:id="rId236"/>
    <p:sldId id="1209" r:id="rId237"/>
    <p:sldId id="1269" r:id="rId238"/>
    <p:sldId id="1137" r:id="rId239"/>
    <p:sldId id="1270" r:id="rId240"/>
    <p:sldId id="1138" r:id="rId241"/>
    <p:sldId id="1139" r:id="rId242"/>
    <p:sldId id="1140" r:id="rId243"/>
    <p:sldId id="1078" r:id="rId244"/>
    <p:sldId id="1141" r:id="rId245"/>
    <p:sldId id="1142" r:id="rId246"/>
    <p:sldId id="1143" r:id="rId247"/>
    <p:sldId id="1388" r:id="rId248"/>
    <p:sldId id="1154" r:id="rId249"/>
    <p:sldId id="1144" r:id="rId250"/>
    <p:sldId id="1155" r:id="rId251"/>
    <p:sldId id="1145" r:id="rId252"/>
    <p:sldId id="1146" r:id="rId253"/>
    <p:sldId id="1147" r:id="rId254"/>
    <p:sldId id="1061" r:id="rId255"/>
    <p:sldId id="1062" r:id="rId256"/>
    <p:sldId id="1063" r:id="rId257"/>
    <p:sldId id="1253" r:id="rId258"/>
    <p:sldId id="1254" r:id="rId259"/>
    <p:sldId id="1255" r:id="rId260"/>
    <p:sldId id="1256" r:id="rId261"/>
    <p:sldId id="1257" r:id="rId262"/>
    <p:sldId id="1258" r:id="rId263"/>
    <p:sldId id="1259" r:id="rId264"/>
    <p:sldId id="1260" r:id="rId265"/>
    <p:sldId id="1261" r:id="rId266"/>
    <p:sldId id="1170" r:id="rId267"/>
    <p:sldId id="1064" r:id="rId268"/>
    <p:sldId id="1065" r:id="rId269"/>
    <p:sldId id="1447" r:id="rId270"/>
    <p:sldId id="1358" r:id="rId271"/>
    <p:sldId id="1425" r:id="rId272"/>
    <p:sldId id="1441" r:id="rId273"/>
    <p:sldId id="1392" r:id="rId274"/>
    <p:sldId id="1420" r:id="rId275"/>
    <p:sldId id="360" r:id="rId276"/>
    <p:sldId id="801" r:id="rId277"/>
    <p:sldId id="1262" r:id="rId278"/>
    <p:sldId id="362" r:id="rId279"/>
    <p:sldId id="507" r:id="rId280"/>
    <p:sldId id="591" r:id="rId281"/>
    <p:sldId id="385" r:id="rId282"/>
    <p:sldId id="1125" r:id="rId283"/>
    <p:sldId id="387" r:id="rId284"/>
    <p:sldId id="388" r:id="rId285"/>
    <p:sldId id="527" r:id="rId286"/>
    <p:sldId id="529" r:id="rId287"/>
    <p:sldId id="393" r:id="rId288"/>
    <p:sldId id="395" r:id="rId289"/>
    <p:sldId id="947" r:id="rId290"/>
    <p:sldId id="1424" r:id="rId291"/>
    <p:sldId id="702" r:id="rId292"/>
    <p:sldId id="531" r:id="rId293"/>
    <p:sldId id="1362" r:id="rId294"/>
    <p:sldId id="1363" r:id="rId295"/>
    <p:sldId id="949" r:id="rId296"/>
    <p:sldId id="950" r:id="rId297"/>
    <p:sldId id="853" r:id="rId298"/>
    <p:sldId id="1102" r:id="rId299"/>
    <p:sldId id="816" r:id="rId300"/>
    <p:sldId id="414" r:id="rId301"/>
    <p:sldId id="545" r:id="rId302"/>
    <p:sldId id="533" r:id="rId303"/>
    <p:sldId id="534" r:id="rId304"/>
    <p:sldId id="542" r:id="rId305"/>
    <p:sldId id="543" r:id="rId306"/>
    <p:sldId id="1361" r:id="rId307"/>
    <p:sldId id="544" r:id="rId308"/>
    <p:sldId id="1295" r:id="rId309"/>
    <p:sldId id="546" r:id="rId310"/>
    <p:sldId id="522" r:id="rId311"/>
    <p:sldId id="523" r:id="rId312"/>
    <p:sldId id="809" r:id="rId313"/>
    <p:sldId id="526" r:id="rId314"/>
    <p:sldId id="1387" r:id="rId315"/>
    <p:sldId id="524" r:id="rId316"/>
    <p:sldId id="548" r:id="rId317"/>
    <p:sldId id="646" r:id="rId318"/>
    <p:sldId id="647" r:id="rId319"/>
    <p:sldId id="773" r:id="rId320"/>
    <p:sldId id="772" r:id="rId321"/>
    <p:sldId id="549" r:id="rId322"/>
    <p:sldId id="550" r:id="rId323"/>
    <p:sldId id="547" r:id="rId324"/>
    <p:sldId id="515" r:id="rId325"/>
    <p:sldId id="516" r:id="rId326"/>
    <p:sldId id="517" r:id="rId327"/>
    <p:sldId id="551" r:id="rId328"/>
    <p:sldId id="554" r:id="rId329"/>
    <p:sldId id="555" r:id="rId330"/>
    <p:sldId id="1386" r:id="rId331"/>
    <p:sldId id="558" r:id="rId332"/>
    <p:sldId id="1467" r:id="rId333"/>
    <p:sldId id="1468" r:id="rId334"/>
    <p:sldId id="1419" r:id="rId335"/>
    <p:sldId id="562" r:id="rId336"/>
    <p:sldId id="563" r:id="rId337"/>
    <p:sldId id="1296" r:id="rId338"/>
    <p:sldId id="1335" r:id="rId339"/>
    <p:sldId id="1336" r:id="rId340"/>
    <p:sldId id="625" r:id="rId341"/>
    <p:sldId id="1150" r:id="rId342"/>
    <p:sldId id="1240" r:id="rId343"/>
    <p:sldId id="1414" r:id="rId344"/>
    <p:sldId id="1444" r:id="rId345"/>
    <p:sldId id="1152" r:id="rId346"/>
    <p:sldId id="1153" r:id="rId347"/>
    <p:sldId id="436" r:id="rId348"/>
    <p:sldId id="402" r:id="rId349"/>
    <p:sldId id="403" r:id="rId350"/>
    <p:sldId id="404" r:id="rId351"/>
    <p:sldId id="1075" r:id="rId352"/>
    <p:sldId id="1076" r:id="rId353"/>
    <p:sldId id="1219" r:id="rId354"/>
    <p:sldId id="421" r:id="rId355"/>
    <p:sldId id="564" r:id="rId356"/>
    <p:sldId id="1364" r:id="rId357"/>
    <p:sldId id="826" r:id="rId358"/>
    <p:sldId id="566" r:id="rId359"/>
    <p:sldId id="1211" r:id="rId360"/>
    <p:sldId id="1430" r:id="rId361"/>
    <p:sldId id="1460" r:id="rId362"/>
    <p:sldId id="820" r:id="rId363"/>
    <p:sldId id="821" r:id="rId364"/>
    <p:sldId id="1077" r:id="rId365"/>
    <p:sldId id="1177" r:id="rId366"/>
    <p:sldId id="798" r:id="rId367"/>
    <p:sldId id="1215" r:id="rId368"/>
    <p:sldId id="1427" r:id="rId369"/>
    <p:sldId id="1225" r:id="rId370"/>
    <p:sldId id="1212" r:id="rId371"/>
    <p:sldId id="1213" r:id="rId372"/>
    <p:sldId id="1216" r:id="rId373"/>
    <p:sldId id="1210" r:id="rId374"/>
    <p:sldId id="1151" r:id="rId375"/>
    <p:sldId id="1217" r:id="rId376"/>
    <p:sldId id="1226" r:id="rId377"/>
    <p:sldId id="443" r:id="rId378"/>
    <p:sldId id="445" r:id="rId379"/>
    <p:sldId id="446" r:id="rId380"/>
    <p:sldId id="1293" r:id="rId381"/>
    <p:sldId id="1403" r:id="rId382"/>
    <p:sldId id="1290" r:id="rId383"/>
    <p:sldId id="1294" r:id="rId384"/>
    <p:sldId id="1283" r:id="rId385"/>
    <p:sldId id="1292" r:id="rId386"/>
    <p:sldId id="440" r:id="rId387"/>
    <p:sldId id="823" r:id="rId388"/>
    <p:sldId id="570" r:id="rId389"/>
    <p:sldId id="827" r:id="rId390"/>
    <p:sldId id="836" r:id="rId391"/>
    <p:sldId id="83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342" r:id="rId500"/>
    <p:sldId id="1067"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1472" r:id="rId569"/>
    <p:sldId id="874" r:id="rId570"/>
    <p:sldId id="946" r:id="rId571"/>
    <p:sldId id="943" r:id="rId572"/>
    <p:sldId id="755" r:id="rId573"/>
    <p:sldId id="754" r:id="rId574"/>
    <p:sldId id="670" r:id="rId575"/>
    <p:sldId id="1347" r:id="rId576"/>
    <p:sldId id="777" r:id="rId577"/>
    <p:sldId id="762" r:id="rId578"/>
    <p:sldId id="763" r:id="rId579"/>
    <p:sldId id="769" r:id="rId580"/>
    <p:sldId id="1398" r:id="rId581"/>
    <p:sldId id="770" r:id="rId582"/>
    <p:sldId id="873" r:id="rId583"/>
    <p:sldId id="875" r:id="rId584"/>
    <p:sldId id="1469" r:id="rId585"/>
    <p:sldId id="1412" r:id="rId586"/>
    <p:sldId id="583" r:id="rId587"/>
    <p:sldId id="584" r:id="rId588"/>
    <p:sldId id="585" r:id="rId589"/>
    <p:sldId id="1069" r:id="rId590"/>
    <p:sldId id="1442" r:id="rId591"/>
    <p:sldId id="952" r:id="rId592"/>
    <p:sldId id="1348" r:id="rId593"/>
    <p:sldId id="1349" r:id="rId594"/>
    <p:sldId id="1396" r:id="rId595"/>
    <p:sldId id="1397" r:id="rId596"/>
    <p:sldId id="1350" r:id="rId597"/>
    <p:sldId id="761" r:id="rId598"/>
    <p:sldId id="1404" r:id="rId599"/>
    <p:sldId id="861" r:id="rId600"/>
    <p:sldId id="862" r:id="rId601"/>
    <p:sldId id="756" r:id="rId602"/>
    <p:sldId id="771" r:id="rId603"/>
    <p:sldId id="876" r:id="rId604"/>
    <p:sldId id="1471" r:id="rId605"/>
    <p:sldId id="1393" r:id="rId606"/>
    <p:sldId id="1389" r:id="rId607"/>
    <p:sldId id="1457" r:id="rId608"/>
    <p:sldId id="1458" r:id="rId609"/>
    <p:sldId id="1459" r:id="rId610"/>
    <p:sldId id="1428" r:id="rId611"/>
    <p:sldId id="778" r:id="rId612"/>
    <p:sldId id="779" r:id="rId613"/>
    <p:sldId id="834" r:id="rId614"/>
    <p:sldId id="780" r:id="rId615"/>
    <p:sldId id="833" r:id="rId616"/>
    <p:sldId id="783" r:id="rId617"/>
    <p:sldId id="880" r:id="rId618"/>
    <p:sldId id="881" r:id="rId619"/>
    <p:sldId id="879" r:id="rId620"/>
    <p:sldId id="866" r:id="rId621"/>
    <p:sldId id="1341" r:id="rId622"/>
    <p:sldId id="1390" r:id="rId623"/>
    <p:sldId id="1391" r:id="rId624"/>
    <p:sldId id="878" r:id="rId625"/>
    <p:sldId id="867" r:id="rId626"/>
    <p:sldId id="868" r:id="rId627"/>
    <p:sldId id="870" r:id="rId628"/>
    <p:sldId id="1241" r:id="rId629"/>
    <p:sldId id="1411" r:id="rId630"/>
    <p:sldId id="869" r:id="rId631"/>
    <p:sldId id="1342" r:id="rId632"/>
    <p:sldId id="1367" r:id="rId633"/>
    <p:sldId id="1377" r:id="rId634"/>
    <p:sldId id="1379" r:id="rId635"/>
    <p:sldId id="1368" r:id="rId636"/>
    <p:sldId id="1369" r:id="rId637"/>
    <p:sldId id="1380" r:id="rId638"/>
    <p:sldId id="1381" r:id="rId639"/>
    <p:sldId id="1370" r:id="rId640"/>
    <p:sldId id="1371" r:id="rId641"/>
    <p:sldId id="1372" r:id="rId642"/>
    <p:sldId id="1373" r:id="rId643"/>
    <p:sldId id="1374" r:id="rId644"/>
    <p:sldId id="1375" r:id="rId645"/>
    <p:sldId id="1033" r:id="rId646"/>
    <p:sldId id="1021" r:id="rId647"/>
    <p:sldId id="1022" r:id="rId648"/>
    <p:sldId id="1023" r:id="rId649"/>
    <p:sldId id="1024" r:id="rId650"/>
    <p:sldId id="1025" r:id="rId651"/>
    <p:sldId id="1027" r:id="rId652"/>
    <p:sldId id="1028" r:id="rId653"/>
    <p:sldId id="1029" r:id="rId654"/>
    <p:sldId id="1030" r:id="rId655"/>
    <p:sldId id="1032" r:id="rId656"/>
    <p:sldId id="1031" r:id="rId657"/>
    <p:sldId id="885" r:id="rId658"/>
    <p:sldId id="1074" r:id="rId659"/>
    <p:sldId id="976" r:id="rId660"/>
    <p:sldId id="933" r:id="rId661"/>
    <p:sldId id="954" r:id="rId662"/>
    <p:sldId id="788" r:id="rId663"/>
    <p:sldId id="1456"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Oracle Server. It contains database information. All data dictionary tables are owned by the SYS user.</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44757</TotalTime>
  <Words>66214</Words>
  <Application>Microsoft Office PowerPoint</Application>
  <PresentationFormat>Widescreen</PresentationFormat>
  <Paragraphs>8253</Paragraphs>
  <Slides>663</Slides>
  <Notes>36</Notes>
  <HiddenSlides>113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663</vt:i4>
      </vt:variant>
    </vt:vector>
  </HeadingPairs>
  <TitlesOfParts>
    <vt:vector size="70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10349</cp:revision>
  <dcterms:created xsi:type="dcterms:W3CDTF">2015-10-09T06:09:34Z</dcterms:created>
  <dcterms:modified xsi:type="dcterms:W3CDTF">2022-06-02T06:40:06Z</dcterms:modified>
</cp:coreProperties>
</file>